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84" r:id="rId3"/>
    <p:sldId id="290" r:id="rId4"/>
    <p:sldId id="258" r:id="rId5"/>
    <p:sldId id="257" r:id="rId6"/>
    <p:sldId id="278" r:id="rId7"/>
    <p:sldId id="269" r:id="rId8"/>
    <p:sldId id="279" r:id="rId9"/>
    <p:sldId id="263" r:id="rId10"/>
    <p:sldId id="291" r:id="rId11"/>
    <p:sldId id="267" r:id="rId12"/>
    <p:sldId id="287" r:id="rId13"/>
    <p:sldId id="286" r:id="rId14"/>
    <p:sldId id="285" r:id="rId15"/>
    <p:sldId id="288" r:id="rId16"/>
    <p:sldId id="289" r:id="rId17"/>
    <p:sldId id="292" r:id="rId18"/>
    <p:sldId id="281" r:id="rId19"/>
    <p:sldId id="262" r:id="rId20"/>
    <p:sldId id="264" r:id="rId21"/>
    <p:sldId id="266" r:id="rId22"/>
    <p:sldId id="283" r:id="rId23"/>
    <p:sldId id="293" r:id="rId24"/>
    <p:sldId id="282" r:id="rId25"/>
    <p:sldId id="294" r:id="rId2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7D9F-AD23-43A2-9D98-75E4F423D6B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9CA5-6DB2-42C3-B127-97BCD1516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7D9F-AD23-43A2-9D98-75E4F423D6B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9CA5-6DB2-42C3-B127-97BCD1516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7D9F-AD23-43A2-9D98-75E4F423D6B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9CA5-6DB2-42C3-B127-97BCD1516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7D9F-AD23-43A2-9D98-75E4F423D6B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9CA5-6DB2-42C3-B127-97BCD1516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7D9F-AD23-43A2-9D98-75E4F423D6B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9CA5-6DB2-42C3-B127-97BCD1516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7D9F-AD23-43A2-9D98-75E4F423D6B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9CA5-6DB2-42C3-B127-97BCD15165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7D9F-AD23-43A2-9D98-75E4F423D6B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9CA5-6DB2-42C3-B127-97BCD1516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7D9F-AD23-43A2-9D98-75E4F423D6B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9CA5-6DB2-42C3-B127-97BCD1516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7D9F-AD23-43A2-9D98-75E4F423D6B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9CA5-6DB2-42C3-B127-97BCD1516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7D9F-AD23-43A2-9D98-75E4F423D6B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4D9CA5-6DB2-42C3-B127-97BCD1516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7D9F-AD23-43A2-9D98-75E4F423D6B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9CA5-6DB2-42C3-B127-97BCD1516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547D9F-AD23-43A2-9D98-75E4F423D6B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94D9CA5-6DB2-42C3-B127-97BCD15165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096" y="4293096"/>
            <a:ext cx="8496944" cy="91601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ru-RU" sz="4800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Предметно-пространственная среда, обеспечивающая  развитие общих способностей детей дошкольного возраста</a:t>
            </a:r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514116" y="188640"/>
            <a:ext cx="8136904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</a:t>
            </a:r>
          </a:p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развития ребёнка - детский сад № 64 «Алые паруса»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68248" y="6134785"/>
            <a:ext cx="3384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Закирова А.А., воспитатель </a:t>
            </a:r>
          </a:p>
        </p:txBody>
      </p:sp>
      <p:pic>
        <p:nvPicPr>
          <p:cNvPr id="7" name="Рисунок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1069468"/>
            <a:ext cx="2088232" cy="22155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770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ПОСОБИЯ,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НА РАЗВИТИЕ 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ОРИЕНТИРОВКИ В 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188370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301208"/>
            <a:ext cx="8928992" cy="548640"/>
          </a:xfrm>
        </p:spPr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Пособие по наглядному моделированию «Цветные ладошки»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 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1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цветовосприятия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развитие ориентировки в пространстве, развитие воображения, памяти, обучение счету, умение работать в парах.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ВАРИАНТЫ:</a:t>
            </a:r>
            <a:b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Первый ребенок загадывает «ладошку» и называет второму её цвет и направление. Второй ребенок отгадывает, под «ладошкой» находит «</a:t>
            </a:r>
            <a:r>
              <a:rPr lang="ru-RU" sz="1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секретик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(изображение предмета, спрятанное под «ладошкой») и показывает данный предмет пантомимой.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Первый ребенок загадывает второму маршрут движения: начальную точку (цвет и направление «ладошки»), а затем сам маршрут – направления движения, например: « от «ладошки» красного цвета в желтом квадрате сделать три шага вправо и три вниз».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Посчитать «ладошки» определенного цвета, посчитать квадраты определенного цвета, ладошки, которые смотрят вверх или вниз и т.д.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66425" y="188641"/>
            <a:ext cx="4959272" cy="36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9183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7344816" cy="451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117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8920" y="332656"/>
            <a:ext cx="734481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049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C:\Users\User\Desktop\IMG_20151015_12333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4358305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9965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7344816" cy="4492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470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1070" y="404664"/>
            <a:ext cx="5559242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6612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352928" cy="3579849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УМЕНИЯ РАБОТАТЬ 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УСЛОВНЫМИ МОДЕЛЯМИ</a:t>
            </a:r>
          </a:p>
        </p:txBody>
      </p:sp>
    </p:spTree>
    <p:extLst>
      <p:ext uri="{BB962C8B-B14F-4D97-AF65-F5344CB8AC3E}">
        <p14:creationId xmlns:p14="http://schemas.microsoft.com/office/powerpoint/2010/main" val="1768276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745212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572407" y="5301208"/>
            <a:ext cx="8064896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ПОСОБИЕ «МНЕМОТАБЛИЦЫ»</a:t>
            </a:r>
          </a:p>
          <a:p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* 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память, внимание, образное мышление.</a:t>
            </a:r>
          </a:p>
          <a:p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Преобразовывать информацию из абстрактных символов в образы.</a:t>
            </a:r>
          </a:p>
          <a:p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Развивать мелкую моторику рук при графическом воспроизведении.</a:t>
            </a:r>
          </a:p>
          <a:p>
            <a:r>
              <a:rPr lang="ru-RU" sz="1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ВАРИАНТЫ:</a:t>
            </a:r>
          </a:p>
          <a:p>
            <a:pPr algn="just"/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Пересказ (заучивание стихотворений).</a:t>
            </a:r>
          </a:p>
          <a:p>
            <a:pPr algn="just"/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Составление рассказов.</a:t>
            </a:r>
          </a:p>
          <a:p>
            <a:pPr algn="just"/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Самостоятельная графическая зарисовка детьми их деятельности.</a:t>
            </a:r>
          </a:p>
          <a:p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59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01208"/>
            <a:ext cx="8745076" cy="548640"/>
          </a:xfrm>
        </p:spPr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ПОСОБИЕ «стол сказок»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умения соотносить образ сказочного героя с знаком-символом его изображающим, воспроизведение сказки (устно и в рисунках-схемах) по памяти, по собственному фантазийному замыслу.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ВАРИАНТЫ:</a:t>
            </a:r>
            <a:b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случайным образом выбирают значок (сказочного героя), рассказывают или придумывают собственную сказку с участием выбранного героя. Сказку можно схематично зарисовать.</a:t>
            </a:r>
            <a:endParaRPr lang="ru-RU" sz="14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267745" y="260649"/>
            <a:ext cx="453650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81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80920" cy="548640"/>
          </a:xfrm>
        </p:spPr>
        <p:txBody>
          <a:bodyPr/>
          <a:lstStyle/>
          <a:p>
            <a:pPr algn="ctr"/>
            <a:r>
              <a:rPr lang="ru-RU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РАЗВИВАЮЩЕЙ ПРЕДМЕТНО-ПРОСТРАНСТВЕННОЙ 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08912" cy="2328372"/>
          </a:xfrm>
        </p:spPr>
        <p:txBody>
          <a:bodyPr>
            <a:noAutofit/>
          </a:bodyPr>
          <a:lstStyle/>
          <a:p>
            <a:pPr algn="ctr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обеспечить каждому ребенку возможность проявить заложенное в нем от природы творческое начало и сформировать у себя способность быть субъектом развития своих способностей.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1949120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674211" y="355920"/>
            <a:ext cx="3744416" cy="3409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73881" y="5085184"/>
            <a:ext cx="8745076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ПОСОБИЕ «БАРАБАН»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Развитие репродуктивной деятельности по ознакомлению с окружающим, развитию речи, ФЭМП.</a:t>
            </a:r>
          </a:p>
          <a:p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Развитие воображение, общих способностей.                                                                 </a:t>
            </a:r>
          </a:p>
          <a:p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ВАРИАНТЫ:</a:t>
            </a:r>
            <a:b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подбор соответствия:</a:t>
            </a:r>
          </a:p>
          <a:p>
            <a:pPr marL="285750" indent="-285750">
              <a:buFontTx/>
              <a:buChar char="-"/>
            </a:pP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Геометрические фигуры и предмет, на нее похожий.</a:t>
            </a:r>
          </a:p>
          <a:p>
            <a:pPr marL="285750" indent="-285750">
              <a:buFontTx/>
              <a:buChar char="-"/>
            </a:pP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буква (звук) в слове и картинка к словам.</a:t>
            </a:r>
          </a:p>
          <a:p>
            <a:pPr marL="285750" indent="-285750">
              <a:buFontTx/>
              <a:buChar char="-"/>
            </a:pP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Разгадывание кроссвордов, ребусов.</a:t>
            </a:r>
          </a:p>
          <a:p>
            <a:pPr marL="285750" indent="-285750">
              <a:buFontTx/>
              <a:buChar char="-"/>
            </a:pP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 слово на слоги и побери нужную схему и др.</a:t>
            </a:r>
          </a:p>
          <a:p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Фантастические задания: круги раскручивают, дети смотрят, какие изображения на кругах оказались под стрелой, называют их, например: береза-болото-апельсин. Затем объясняют правомерность фантастического преобразования, составляют рассказ и моделируют получившейся рассказ.</a:t>
            </a:r>
          </a:p>
          <a:p>
            <a:pPr marL="285750" indent="-285750">
              <a:buFontTx/>
              <a:buChar char="-"/>
            </a:pPr>
            <a:endParaRPr lang="ru-RU" sz="14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9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529052" cy="548640"/>
          </a:xfrm>
        </p:spPr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ПОСОБИЕ «БАРАБАН»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репродуктивной деятельности по ознакомлению с окружающим, развитие речи, формирование элементарных математический представлений, развитие воображения, общих способностей.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ВАРИАНТЫ:</a:t>
            </a:r>
            <a:b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Игры на подбор соответствия: геометрическая фигура и предмет на неё похожий; дерево – где оно растет и какие у него плоды; первая буква (звук) в слове и картинка к словам; разгадывание кроссвордов, ребусов.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Фантастические задания: круги раскручивают, дети смотрят какие изображения на кругах оказались под стрелкой, называют их (например: береза – болото – апельсин). Задача – объяснить правомерность фантастического преобразования. На основе фантастического преобразования составляется рассказ. Моделирование получившегося рассказа.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591779" y="368663"/>
            <a:ext cx="4032449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232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48883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51520" y="5445224"/>
            <a:ext cx="8784976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Пособие «Волшебный круг. Времена года»</a:t>
            </a:r>
          </a:p>
          <a:p>
            <a:br>
              <a:rPr lang="ru-RU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 </a:t>
            </a:r>
            <a: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знания детей о временах года.</a:t>
            </a:r>
          </a:p>
          <a:p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Учить различать по признакам каждое время года.</a:t>
            </a:r>
          </a:p>
          <a:p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Развивать умение замечать красоту каждого времени года.</a:t>
            </a:r>
          </a:p>
          <a:p>
            <a: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ИГРЫ:</a:t>
            </a:r>
          </a:p>
          <a:p>
            <a:pPr marL="342900" indent="-342900" algn="just">
              <a:buAutoNum type="arabicPeriod"/>
            </a:pP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столе выкладываются геометрические фигуры разного цвета по временам года. Дети берут любую</a:t>
            </a:r>
          </a:p>
          <a:p>
            <a:pPr algn="just"/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фигуру. На ней рисуют признаки этого времени года. Потом встают в «волшебный круг» по цвету времени года. Объясняют, почему нарисован именно этот признак года. Дети выслушивают каждого и делают выводы.</a:t>
            </a:r>
          </a:p>
          <a:p>
            <a:pPr marL="342900" indent="-342900" algn="just">
              <a:buAutoNum type="arabicPeriod"/>
            </a:pP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делятся на компании по геометрической фигуре (цвету). Договариваются, кого они будут изображать в</a:t>
            </a:r>
          </a:p>
          <a:p>
            <a:pPr algn="just"/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компании. Например: «Кто? Летает, прыгает, бегает, летает».</a:t>
            </a: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63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СОЗДАНИЕ 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УСЛОВНЫХ ОБОЗНАЧЕНИЙ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11670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823" y="5085184"/>
            <a:ext cx="8064896" cy="548640"/>
          </a:xfrm>
        </p:spPr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ПОСОБИЕ «ПУТЕШЕСТВИЕ ПО РЕКЕ ВРЕМЕНИ»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временных отношений (представлений об историческом времени – от прошлого к настоящему).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ВАРИАНТЫ:</a:t>
            </a:r>
            <a:b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История жилища и </a:t>
            </a:r>
            <a:r>
              <a:rPr lang="ru-RU" sz="1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бытоустройство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История сухопутного транспорта.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История огня (освещение и тепло).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История мореплавания и воздухоплавания.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История письменности (книгопечатание).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История коммуникации (почта).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История профессий.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8064896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5835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3200" i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 ЗА 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31427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ДЕЙСТВИЙ 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ЗАМЕЩЕНИЯ, СООТНЕСЕНИЯ</a:t>
            </a:r>
          </a:p>
        </p:txBody>
      </p:sp>
    </p:spTree>
    <p:extLst>
      <p:ext uri="{BB962C8B-B14F-4D97-AF65-F5344CB8AC3E}">
        <p14:creationId xmlns:p14="http://schemas.microsoft.com/office/powerpoint/2010/main" val="1349897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5445224"/>
            <a:ext cx="8893984" cy="548640"/>
          </a:xfrm>
        </p:spPr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пособие Панно «Кармашки»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анно универсально, с его помощью можно решать различные задачи на разных возрастных группах дошкольников, а также в групповой и индивидуальной работе.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варианты: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«Подбери по цвету», «Подбери по форме», «Подбери по размеру», «Разложи по порядку», «Разложи по росту», «Дружные матрешки», «Найди общее».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Работа со сказкой: изображение героя сказки и его символ-заместитель.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16200000">
            <a:off x="2185442" y="558974"/>
            <a:ext cx="4680520" cy="379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2613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733256"/>
            <a:ext cx="8496944" cy="216024"/>
          </a:xfrm>
        </p:spPr>
        <p:txBody>
          <a:bodyPr>
            <a:noAutofit/>
          </a:bodyPr>
          <a:lstStyle/>
          <a:p>
            <a:pPr lvl="0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ПОСОБИЕ «угадай-ка»</a:t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действий замещения реальных объектов условными (похожими) предметами, вовлекать детей в игровое и речевое взаимодействие со сверстниками (в парах).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ВАРИАНТЫ:</a:t>
            </a:r>
            <a:b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Игра на знакомство с противоположностями (черное - белое, веселый-грустный, день-ночь, высокий-низкий и т.д.).</a:t>
            </a:r>
            <a:br>
              <a:rPr lang="ru-RU" sz="14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4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для установления количественных отношений. Д/игра «цифры» (верхний ряд – цифры, нижний – количество предметов или точек).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Игра на знакомство с геометрическими формами. 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Д/игра «форма» 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Д/игра «части суток».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2426910" y="389514"/>
            <a:ext cx="421817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019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27280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037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741682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75525" y="5301208"/>
            <a:ext cx="8064896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ПОСОБИЕ «УМНЫЙ ПАРОВОЗИК»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* 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формированию у детей умения определять закономерность, действовать согласно предложенного алгоритма.</a:t>
            </a:r>
          </a:p>
          <a:p>
            <a:pPr algn="just"/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Формировать у детей умения классифицировать и обобщать предметы.</a:t>
            </a:r>
          </a:p>
          <a:p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Закреплять знания геометрических фигур, цветов и оттенков</a:t>
            </a:r>
          </a:p>
          <a:p>
            <a:r>
              <a:rPr lang="ru-RU" sz="1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ВАРИАНТЫ:</a:t>
            </a:r>
          </a:p>
          <a:p>
            <a:pPr algn="just"/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Прицепить к паровозику вагончики согласно цветовому алгоритму  и установить в окошечки заданные геометрические фигуры.</a:t>
            </a:r>
          </a:p>
          <a:p>
            <a:pPr algn="just"/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вагонах можно перевозить предметы - предметные картинки. Например, в вагонах красного цвета перевозим птиц, в вагонах фиолетового цвета – мебель</a:t>
            </a:r>
          </a:p>
          <a:p>
            <a:pPr algn="just"/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Задания можно усложнять, используя более широкую цветовую гамму вагонов, более сложные алгоритмы, разнообразные предметные картинки разных размеров.</a:t>
            </a:r>
          </a:p>
          <a:p>
            <a:endParaRPr lang="ru-RU" sz="1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69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7056784" cy="443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7504" y="5805264"/>
            <a:ext cx="8928992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Пособие «ЦВЕФО»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 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Развивать сенсорные способности, речь, воображение, память, мелкую моторику ребенка. </a:t>
            </a:r>
          </a:p>
          <a:p>
            <a: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ВАРИАНТЫ:</a:t>
            </a:r>
            <a:b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Вариант «Собери фигуры по цвету». В игре участвуют геометрические формы разного цвета и величины, ячейки для форм. Дети сами или в паре выкладывают свою ячейку. </a:t>
            </a:r>
          </a:p>
          <a:p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Вариант «</a:t>
            </a:r>
            <a:r>
              <a:rPr lang="ru-RU" sz="1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Сериационный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ряд». Дети сами или в парах выкладывают по заданию </a:t>
            </a:r>
            <a:r>
              <a:rPr lang="ru-RU" sz="1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сериационный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 от «меньшего» к «большему» и от «большего» к «меньшему». </a:t>
            </a:r>
          </a:p>
          <a:p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Вариант «Обведи ячейки». Дети обводят ячейки карандашом, составляют определенную композицию.</a:t>
            </a:r>
          </a:p>
          <a:p>
            <a:b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66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284940" y="387470"/>
            <a:ext cx="4536505" cy="399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39552" y="5373216"/>
            <a:ext cx="8064896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«ФЕТРОГРАФ»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универсальное пособие, предназначенное для совместной и индивидуальной деятельности, представляет большие возможности для развивающих игр. </a:t>
            </a:r>
            <a:r>
              <a:rPr lang="ru-RU" sz="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</a:p>
          <a:p>
            <a:r>
              <a:rPr lang="ru-RU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ВАРИАНТЫ:</a:t>
            </a:r>
          </a:p>
          <a:p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Служит для демонстрации материалов.</a:t>
            </a:r>
          </a:p>
          <a:p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Позволяет разыгрывать сюжеты сказок.</a:t>
            </a:r>
          </a:p>
          <a:p>
            <a:r>
              <a:rPr lang="ru-RU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Дает возможность создавать символические изображения предметов с помощью геометрических фигур и ниток.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603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582</TotalTime>
  <Words>155</Words>
  <Application>Microsoft Office PowerPoint</Application>
  <PresentationFormat>Экран (4:3)</PresentationFormat>
  <Paragraphs>80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Franklin Gothic Book</vt:lpstr>
      <vt:lpstr>Franklin Gothic Medium</vt:lpstr>
      <vt:lpstr>Times New Roman</vt:lpstr>
      <vt:lpstr>Wingdings</vt:lpstr>
      <vt:lpstr>Углы</vt:lpstr>
      <vt:lpstr> Предметно-пространственная среда, обеспечивающая  развитие общих способностей детей дошкольного возраста</vt:lpstr>
      <vt:lpstr>ОСОБЕННОСТИ ОРГАНИЗАЦИИ РАЗВИВАЮЩЕЙ ПРЕДМЕТНО-ПРОСТРАНСТВЕННОЙ СРЕДЫ</vt:lpstr>
      <vt:lpstr>Презентация PowerPoint</vt:lpstr>
      <vt:lpstr>                                                         пособие Панно «Кармашки» Панно универсально, с его помощью можно решать различные задачи на разных возрастных группах дошкольников, а также в групповой и индивидуальной работе. Возможные варианты: 1. Упражнения «Подбери по цвету», «Подбери по форме», «Подбери по размеру», «Разложи по порядку», «Разложи по росту», «Дружные матрешки», «Найди общее». 2. Работа со сказкой: изображение героя сказки и его символ-заместитель. </vt:lpstr>
      <vt:lpstr>                                                                          ПОСОБИЕ «угадай-ка» Задачи: Развитие действий замещения реальных объектов условными (похожими) предметами, вовлекать детей в игровое и речевое взаимодействие со сверстниками (в парах). ВОЗМОЖНЫЕ ВАРИАНТЫ: 1. Игра на знакомство с противоположностями (черное - белое, веселый-грустный, день-ночь, высокий-низкий и т.д.). 2. Игры для установления количественных отношений. Д/игра «цифры» (верхний ряд – цифры, нижний – количество предметов или точек). 3. Игра на знакомство с геометрическими формами.  4. Д/игра «форма» . 5. Д/игра «части суток».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Пособие по наглядному моделированию «Цветные ладошки» ЗАДАЧИ:  Развитие цветовосприятия, развитие ориентировки в пространстве, развитие воображения, памяти, обучение счету, умение работать в парах. ВОЗМОЖНЫЕ ВАРИАНТЫ: 1. Первый ребенок загадывает «ладошку» и называет второму её цвет и направление. Второй ребенок отгадывает, под «ладошкой» находит «секретик» (изображение предмета, спрятанное под «ладошкой») и показывает данный предмет пантомимой. 2. Первый ребенок загадывает второму маршрут движения: начальную точку (цвет и направление «ладошки»), а затем сам маршрут – направления движения, например: « от «ладошки» красного цвета в желтом квадрате сделать три шага вправо и три вниз». 3. Посчитать «ладошки» определенного цвета, посчитать квадраты определенного цвета, ладошки, которые смотрят вверх или вниз и т.д.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                  ПОСОБИЕ «стол сказок»  Задачи: Формировать умения соотносить образ сказочного героя с знаком-символом его изображающим, воспроизведение сказки (устно и в рисунках-схемах) по памяти, по собственному фантазийному замыслу. ВОЗМОЖНЫЕ ВАРИАНТЫ: Дети случайным образом выбирают значок (сказочного героя), рассказывают или придумывают собственную сказку с участием выбранного героя. Сказку можно схематично зарисовать.</vt:lpstr>
      <vt:lpstr>Презентация PowerPoint</vt:lpstr>
      <vt:lpstr>                                                                 ПОСОБИЕ «БАРАБАН» Задачи: Развитие репродуктивной деятельности по ознакомлению с окружающим, развитие речи, формирование элементарных математический представлений, развитие воображения, общих способностей. ВОЗМОЖНЫЕ ВАРИАНТЫ: 1. Игры на подбор соответствия: геометрическая фигура и предмет на неё похожий; дерево – где оно растет и какие у него плоды; первая буква (звук) в слове и картинка к словам; разгадывание кроссвордов, ребусов. 2. Фантастические задания: круги раскручивают, дети смотрят какие изображения на кругах оказались под стрелкой, называют их (например: береза – болото – апельсин). Задача – объяснить правомерность фантастического преобразования. На основе фантастического преобразования составляется рассказ. Моделирование получившегося рассказа. </vt:lpstr>
      <vt:lpstr>Презентация PowerPoint</vt:lpstr>
      <vt:lpstr>Презентация PowerPoint</vt:lpstr>
      <vt:lpstr>                                           ПОСОБИЕ «ПУТЕШЕСТВИЕ ПО РЕКЕ ВРЕМЕНИ» Задачи: Освоение временных отношений (представлений об историческом времени – от прошлого к настоящему). ВОЗМОЖНЫЕ ВАРИАНТЫ: 1. История жилища и бытоустройство. 2. История сухопутного транспорта. 3. История огня (освещение и тепло). 4. История мореплавания и воздухоплавания. 5. История письменности (книгопечатание). 6. История коммуникации (почта). 7. История профессий.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Предметно-пространственная среда обеспечивающая развитие общих способностей детей дошкольного возраста</dc:title>
  <dc:creator>User</dc:creator>
  <cp:lastModifiedBy>Анатолий Вишняков</cp:lastModifiedBy>
  <cp:revision>46</cp:revision>
  <cp:lastPrinted>2016-01-19T09:19:05Z</cp:lastPrinted>
  <dcterms:created xsi:type="dcterms:W3CDTF">2015-12-23T02:54:57Z</dcterms:created>
  <dcterms:modified xsi:type="dcterms:W3CDTF">2021-02-11T01:25:54Z</dcterms:modified>
</cp:coreProperties>
</file>